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4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07" autoAdjust="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6F082-A6D9-4565-AADA-57AF5B828293}" type="datetimeFigureOut">
              <a:rPr lang="sl-SI" smtClean="0"/>
              <a:pPr/>
              <a:t>26. 03. 2020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0DB65-DD71-455E-81A8-E2F52F51E8C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3419872" y="3284984"/>
            <a:ext cx="2016224" cy="201622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2411760" y="1052736"/>
            <a:ext cx="1584176" cy="15841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7" name="Pravokotnik 6"/>
          <p:cNvSpPr/>
          <p:nvPr/>
        </p:nvSpPr>
        <p:spPr>
          <a:xfrm>
            <a:off x="6660232" y="620688"/>
            <a:ext cx="1080120" cy="10081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Enakokraki trikotnik 7"/>
          <p:cNvSpPr/>
          <p:nvPr/>
        </p:nvSpPr>
        <p:spPr>
          <a:xfrm>
            <a:off x="1763688" y="3935487"/>
            <a:ext cx="2232248" cy="20882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Enakokraki trikotnik 8"/>
          <p:cNvSpPr/>
          <p:nvPr/>
        </p:nvSpPr>
        <p:spPr>
          <a:xfrm rot="5400000">
            <a:off x="6624228" y="3609020"/>
            <a:ext cx="1080120" cy="115212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Enakokraki trikotnik 9"/>
          <p:cNvSpPr/>
          <p:nvPr/>
        </p:nvSpPr>
        <p:spPr>
          <a:xfrm rot="1786366">
            <a:off x="5112060" y="4905164"/>
            <a:ext cx="1080120" cy="115212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Elipsa 10"/>
          <p:cNvSpPr/>
          <p:nvPr/>
        </p:nvSpPr>
        <p:spPr>
          <a:xfrm>
            <a:off x="6156176" y="1988840"/>
            <a:ext cx="1080120" cy="10801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Elipsa 11"/>
          <p:cNvSpPr/>
          <p:nvPr/>
        </p:nvSpPr>
        <p:spPr>
          <a:xfrm>
            <a:off x="1043608" y="3429000"/>
            <a:ext cx="1224136" cy="12241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Elipsa 12"/>
          <p:cNvSpPr/>
          <p:nvPr/>
        </p:nvSpPr>
        <p:spPr>
          <a:xfrm>
            <a:off x="4211960" y="548680"/>
            <a:ext cx="2016224" cy="201622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l-SI" sz="9600" b="1" dirty="0" smtClean="0"/>
              <a:t>KOMPOZICIJA</a:t>
            </a:r>
            <a:endParaRPr lang="sl-SI" sz="9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C -0.00625 -0.00578 -0.00903 -0.01481 -0.01667 -0.02222 C -0.02639 -0.03148 -0.03733 -0.03912 -0.0474 -0.04791 C -0.0533 -0.053 -0.06319 -0.0618 -0.07049 -0.06481 C -0.07378 -0.0662 -0.08073 -0.06828 -0.08073 -0.06828 C -0.08924 -0.06713 -0.09792 -0.06713 -0.10642 -0.06481 C -0.11476 -0.0625 -0.12135 -0.0331 -0.12691 -0.02569 C -0.13038 -0.02106 -0.13507 -0.01828 -0.13854 -0.01365 C -0.1474 -0.00162 -0.15174 0.0095 -0.15521 0.0257 C -0.15608 0.03496 -0.15712 0.04399 -0.15903 0.05301 C -0.15816 0.07477 -0.16024 0.097 -0.15642 0.11806 C -0.15521 0.12431 -0.14878 0.12593 -0.14496 0.12987 C -0.13819 0.13681 -0.13177 0.14051 -0.12691 0.15047 C -0.11788 0.16852 -0.11059 0.18912 -0.09496 0.19838 C -0.08073 0.20695 -0.06441 0.20718 -0.05 0.21551 C -0.04219 0.22014 -0.03507 0.22709 -0.02691 0.23079 C -0.00677 0.23982 0.01337 0.24885 0.03333 0.25811 C 0.03681 0.25973 0.06285 0.275 0.0717 0.27709 C 0.08993 0.28172 0.10955 0.28334 0.12813 0.28542 C 0.16059 0.28426 0.19323 0.28519 0.22569 0.28218 C 0.23021 0.28172 0.2342 0.27778 0.23819 0.27524 C 0.25469 0.26528 0.27083 0.25463 0.28715 0.24445 C 0.32344 0.22153 0.34601 0.18264 0.37031 0.1419 C 0.38108 0.12431 0.39132 0.11204 0.4 0.09237 C 0.40521 0.06713 0.40851 0.04468 0.41024 0.01875 C 0.40955 -0.02314 0.41771 -0.04861 0.39618 -0.07523 C 0.38576 -0.08796 0.37257 -0.08981 0.36007 -0.09745 C 0.35504 -0.10069 0.34358 -0.10416 0.34358 -0.10416 C 0.26649 -0.0993 0.30868 -0.10856 0.28212 -0.0956 C 0.27865 -0.08888 0.27448 -0.08425 0.2717 -0.07685 C 0.26979 -0.06342 0.26754 -0.04791 0.26285 -0.03588 C 0.25764 -0.00463 0.26163 0.02778 0.26788 0.05811 C 0.27014 0.07963 0.27569 0.09746 0.27951 0.11806 C 0.28264 0.13473 0.28385 0.14838 0.29236 0.1625 C 0.30087 0.17732 0.32587 0.19306 0.33958 0.19653 C 0.35608 0.21135 0.37431 0.21112 0.39358 0.21366 C 0.4125 0.21621 0.43108 0.22061 0.45 0.22223 C 0.46649 0.22362 0.48247 0.22385 0.49879 0.22732 C 0.50486 0.23079 0.51129 0.23612 0.51788 0.23774 C 0.52379 0.23936 0.53594 0.24098 0.53594 0.24098 C 0.53906 0.24792 0.53854 0.25463 0.54358 0.25996 C 0.54653 0.26297 0.5526 0.26852 0.5526 0.26852 C 0.55816 0.28079 0.5592 0.29445 0.56285 0.30764 C 0.56528 0.35556 0.56754 0.39098 0.56285 0.4463 C 0.56215 0.4544 0.55469 0.45903 0.5526 0.46667 C 0.55035 0.475 0.54965 0.48357 0.54879 0.49237 C 0.54826 0.50371 0.54618 0.52315 0.54618 0.53681 " pathEditMode="relative" ptsTypes="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64 -0.00325 -0.01355 -0.01204 -0.02049 -0.01713 C -0.03073 -0.02477 -0.05261 -0.04144 -0.06285 -0.04283 C -0.07049 -0.04399 -0.0783 -0.04491 -0.08594 -0.04607 C -0.11528 -0.05602 -0.09948 -0.05139 -0.13334 -0.05973 C -0.13768 -0.06088 -0.14167 -0.06436 -0.14618 -0.06505 C -0.1698 -0.06852 -0.1941 -0.06829 -0.21789 -0.07176 C -0.24132 -0.0713 -0.26493 -0.07107 -0.28837 -0.07014 C -0.31632 -0.06899 -0.35834 -0.05 -0.38455 -0.03588 C -0.39445 -0.02408 -0.39445 -0.02593 -0.40122 -0.01204 C -0.40521 -0.00371 -0.41285 0.01365 -0.41285 0.01365 C -0.41441 0.025 -0.41615 0.03333 -0.41285 0.04606 C -0.41198 0.0493 -0.40834 0.04907 -0.40643 0.05138 C -0.39688 0.06296 -0.40087 0.06574 -0.38716 0.07175 C -0.35174 0.08726 -0.35 0.0868 -0.32309 0.09236 C -0.29879 0.09004 -0.27431 0.08958 -0.25 0.08541 C -0.23247 0.0824 -0.21598 0.07175 -0.19862 0.06666 C -0.16493 0.05648 -0.13143 0.04444 -0.0974 0.03588 C -0.03421 0.01967 0.03194 0.00625 0.09618 0 C 0.11701 -0.00463 0.1177 -0.00556 0.13715 -0.00695 C 0.15677 -0.00834 0.19618 -0.01019 0.19618 -0.01019 C 0.22309 -0.0095 0.25017 -0.01112 0.27691 -0.00695 C 0.28177 -0.00625 0.28645 -0.00487 0.29114 -0.00348 C 0.2967 -0.00186 0.30781 0.00162 0.30781 0.00162 C 0.31927 0.01111 0.31423 0.00833 0.32187 0.01203 C 0.33524 0.03541 0.30868 0.06365 0.29357 0.07013 C 0.21267 0.10486 0.12795 0.125 0.04357 0.13495 C -0.02431 0.13263 -0.08264 0.12824 -0.1474 0.12476 C -0.19879 0.11921 -0.2441 0.12037 -0.2974 0.12129 C -0.34532 0.1412 -0.32223 0.13148 -0.36667 0.15046 C -0.3915 0.16111 -0.41302 0.1831 -0.43716 0.1949 C -0.44028 0.20833 -0.42205 0.21111 -0.41528 0.21203 C -0.39011 0.21597 -0.36493 0.22037 -0.33976 0.22384 C -0.28924 0.22338 -0.23889 0.2243 -0.18837 0.22222 C -0.13351 0.2199 -0.13802 0.21458 -0.08976 0.20694 C 0.06996 0.18148 0.22934 0.15254 0.38975 0.13842 C 0.421 0.14027 0.44166 0.13472 0.46666 0.15208 C 0.47013 0.16481 0.46284 0.1655 0.45781 0.1743 C 0.44809 0.19166 0.44427 0.20856 0.43211 0.22222 C 0.41736 0.23865 0.41267 0.23541 0.39236 0.24282 C 0.37847 0.24791 0.36076 0.25625 0.34618 0.25972 C 0.31284 0.26759 0.27882 0.2699 0.24496 0.27175 C 0.12448 0.28796 0.30503 0.26481 -0.04358 0.27685 C -0.06094 0.27754 -0.07761 0.28588 -0.0948 0.28865 C -0.11667 0.29907 -0.14705 0.31203 -0.16927 0.32638 C -0.17796 0.33217 -0.18698 0.3375 -0.1948 0.34537 C -0.19862 0.3493 -0.20643 0.35717 -0.20643 0.35717 C -0.20973 0.37199 -0.19566 0.36967 -0.18837 0.37083 C -0.1573 0.37569 -0.17587 0.37407 -0.13837 0.37615 C -0.07674 0.37939 -0.0625 0.37824 0.02048 0.37939 C 0.02343 0.38009 0.02691 0.37916 0.02951 0.38125 C 0.03211 0.38356 0.03472 0.39143 0.03472 0.39143 C 0.03715 0.40162 0.04045 0.40972 0.04496 0.41875 C 0.04444 0.42893 0.04427 0.43935 0.04357 0.44953 C 0.04305 0.45625 0.03593 0.46666 0.03593 0.46666 C 0.03437 0.47338 0.03246 0.47939 0.02951 0.48541 C 0.0276 0.49583 0.02309 0.50138 0.01805 0.50949 C 0.00382 0.5324 -0.00834 0.55324 -0.02431 0.5743 C -0.03143 0.58356 -0.03802 0.58564 -0.04358 0.59652 C -0.04306 0.6 -0.04219 0.60694 -0.04219 0.60694 " pathEditMode="relative" ptsTypes="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C 0.00295 -0.13264 0.01528 -0.26389 0.03073 -0.39491 C 0.03576 -0.48218 0.03316 -0.43936 0.03854 -0.52315 C 0.04132 -0.56667 0.0375 -0.54306 0.04097 -0.5625 C 0.05347 -0.5551 0.05104 -0.55487 0.05521 -0.53843 C 0.06024 -0.48264 0.06771 -0.43033 0.08715 -0.3794 C 0.09219 -0.36644 0.09896 -0.35487 0.10382 -0.3419 C 0.10816 -0.33056 0.11233 -0.31899 0.11667 -0.30764 C 0.11875 -0.30186 0.12309 -0.29051 0.12309 -0.29028 C 0.13247 -0.33218 0.13542 -0.37477 0.14879 -0.41528 C 0.15469 -0.43334 0.16354 -0.44931 0.17049 -0.46667 C 0.18455 -0.50186 0.1934 -0.54121 0.21163 -0.57269 C 0.2184 -0.58449 0.22222 -0.59514 0.23333 -0.59838 C 0.24323 -0.59491 0.24115 -0.58311 0.24358 -0.57084 C 0.24774 -0.55024 0.25052 -0.52871 0.25764 -0.50949 C 0.26389 -0.47431 0.26806 -0.44167 0.2974 -0.43426 C 0.32188 -0.44399 0.29931 -0.43172 0.32309 -0.45811 C 0.33108 -0.4669 0.34045 -0.47338 0.34879 -0.48195 C 0.36111 -0.49445 0.3717 -0.50973 0.38455 -0.5213 C 0.38837 -0.52477 0.39236 -0.52801 0.39618 -0.53172 C 0.40174 -0.53727 0.40556 -0.54584 0.41163 -0.55047 C 0.41528 -0.55324 0.42639 -0.55487 0.43073 -0.55556 C 0.45382 -0.55371 0.46267 -0.5551 0.47188 -0.52477 C 0.47396 -0.50162 0.47587 -0.47778 0.47691 -0.45463 C 0.47778 -0.43449 0.47622 -0.40811 0.48455 -0.38982 C 0.49167 -0.37408 0.50486 -0.37084 0.51545 -0.36065 C 0.51667 -0.35764 0.52083 -0.34908 0.51667 -0.34537 C 0.51267 -0.34167 0.50695 -0.34306 0.5026 -0.34028 C 0.49445 -0.33519 0.48542 -0.33218 0.4783 -0.32477 C 0.45486 -0.30047 0.43629 -0.26806 0.41163 -0.24607 C 0.36424 -0.20417 0.29983 -0.14491 0.28073 -0.06829 C 0.27899 -0.0544 0.27778 -0.04769 0.28073 -0.03079 C 0.28663 0.00231 0.32153 0.0037 0.34097 0.01018 C 0.3882 0.00555 0.38976 0.01365 0.42691 -0.01528 C 0.46476 -0.04491 0.48941 -0.09746 0.53212 -0.11806 C 0.52222 -0.09815 0.50712 -0.09283 0.49879 -0.06829 C 0.49271 -0.05047 0.48576 -0.03195 0.47431 -0.01875 C 0.44948 0.00949 0.42535 0.02893 0.41024 0.07013 C 0.40868 0.07847 0.40781 0.07523 0.41163 0.08032 " pathEditMode="relative" rAng="0" ptsTypes="AAAAAAAAAAAAAAAAAAAAAAAAAAAAAAAAAAAAA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97" y="-2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C -0.01424 -0.00579 0.00694 0.00347 -0.00782 -0.00509 C -0.01424 -0.00879 -0.02136 -0.01065 -0.0283 -0.0118 C -0.03976 -0.01805 -0.04879 -0.01898 -0.06164 -0.02037 C -0.07257 -0.02153 -0.09375 -0.02384 -0.09375 -0.02384 C -0.14063 -0.02292 -0.17119 -0.02292 -0.21285 -0.0169 C -0.24202 -0.00417 -0.27362 -0.00208 -0.30278 0.01204 C -0.32049 0.02083 -0.33733 0.03519 -0.35521 0.04283 C -0.35625 0.04375 -0.36216 0.04838 -0.36164 0.05139 C -0.36094 0.05486 -0.35834 0.05718 -0.35643 0.05996 C -0.34705 0.07384 -0.34115 0.0838 -0.32709 0.08889 C -0.32171 0.09097 -0.31598 0.09306 -0.3106 0.09421 C -0.30278 0.09583 -0.29497 0.0963 -0.28733 0.09746 C -0.2731 0.10394 -0.26094 0.10764 -0.24619 0.10949 C -0.20973 0.12107 -0.225 0.11713 -0.20018 0.12315 C -0.18855 0.13218 -0.18178 0.13958 -0.1757 0.15556 C -0.17362 0.16759 -0.17032 0.17384 -0.17448 0.1882 C -0.17553 0.19167 -0.17865 0.19283 -0.18091 0.19491 C -0.18507 0.19908 -0.18924 0.20324 -0.19393 0.20695 C -0.20678 0.21759 -0.22014 0.22755 -0.23334 0.23773 C -0.25747 0.25648 -0.27987 0.26088 -0.30782 0.27014 C -0.32778 0.27662 -0.34688 0.2838 -0.36667 0.28889 C -0.37587 0.29421 -0.38386 0.29931 -0.39237 0.30602 C -0.39115 0.31736 -0.39063 0.32917 -0.38855 0.34028 C -0.3849 0.35996 -0.36233 0.36296 -0.35139 0.36412 C -0.30417 0.3625 -0.25625 0.36296 -0.20903 0.35556 C -0.16563 0.3581 -0.12952 0.33171 -0.11928 0.3831 C -0.11997 0.39097 -0.1191 0.39931 -0.12066 0.40695 C -0.1231 0.41875 -0.1415 0.42384 -0.14757 0.4257 C -0.18334 0.43681 -0.21997 0.44861 -0.25643 0.45301 C -0.26494 0.45394 -0.27362 0.45417 -0.2823 0.45486 C -0.32084 0.46181 -0.35226 0.45903 -0.39375 0.4581 C -0.40643 0.45 -0.42014 0.45185 -0.43334 0.4463 C -0.44688 0.44051 -0.45747 0.42732 -0.47066 0.4206 C -0.48681 0.41227 -0.50417 0.40741 -0.52066 0.4 C -0.554 0.38519 -0.58994 0.38264 -0.6231 0.36759 C -0.63855 0.36875 -0.654 0.36898 -0.66928 0.37107 C -0.67848 0.37222 -0.68403 0.38287 -0.69237 0.38634 C -0.69671 0.39445 -0.69983 0.40232 -0.704 0.41042 C -0.70435 0.41621 -0.70521 0.42176 -0.70521 0.42755 C -0.70521 0.47546 -0.70521 0.52315 -0.704 0.57107 C -0.70365 0.58171 -0.69757 0.61019 -0.69237 0.61713 C -0.69202 0.62408 -0.69254 0.63102 -0.69115 0.63773 C -0.68976 0.64421 -0.6856 0.64884 -0.68334 0.65486 C -0.68438 0.67639 -0.68369 0.67963 -0.68594 0.69583 C -0.68681 0.70162 -0.6875 0.70741 -0.68855 0.71296 C -0.68889 0.71458 -0.68976 0.71806 -0.68976 0.71806 " pathEditMode="relative" ptsTypes="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C 0.00035 -0.03982 0.00121 -0.07986 0.00121 -0.11968 C 0.00121 -0.13287 8.33333E-7 -0.14583 8.33333E-7 -0.15926 C 8.33333E-7 -0.23102 -0.01545 -0.2956 0.02569 -0.3419 C 0.02674 -0.35394 0.02812 -0.36528 0.03212 -0.37616 C 0.03368 -0.38519 0.03837 -0.3875 0.04496 -0.39144 C 0.05555 -0.39792 0.06805 -0.40208 0.07951 -0.40532 C 0.09479 -0.40417 0.10712 -0.40093 0.12187 -0.39838 C 0.12587 -0.39514 0.1309 -0.39398 0.13455 -0.38982 C 0.13767 -0.38634 0.14201 -0.37222 0.14358 -0.36759 C 0.14479 -0.35926 0.14705 -0.35185 0.14878 -0.34375 C 0.14826 -0.32546 0.14844 -0.30718 0.1474 -0.28889 C 0.14618 -0.26852 0.11632 -0.25926 0.10521 -0.25648 C 0.09618 -0.25069 0.08906 -0.24005 0.07951 -0.23588 C 0.04774 -0.22222 0.01927 -0.21273 -0.01406 -0.21042 C -0.04479 -0.21088 -0.0757 -0.20995 -0.1066 -0.21204 C -0.11979 -0.21296 -0.13299 -0.22639 -0.14479 -0.23264 C -0.21389 -0.26991 -0.16875 -0.23727 -0.21684 -0.27523 C -0.23924 -0.29306 -0.27153 -0.28519 -0.29097 -0.31296 C -0.31597 -0.34861 -0.32622 -0.40532 -0.33212 -0.45139 C -0.33073 -0.48611 -0.33212 -0.50833 -0.3257 -0.53866 C -0.32396 -0.54676 -0.32448 -0.55764 -0.31927 -0.5625 C -0.31337 -0.56782 -0.31684 -0.56482 -0.30903 -0.57107 C -0.29653 -0.57014 -0.28108 -0.57176 -0.26927 -0.5625 C -0.25122 -0.54815 -0.24427 -0.52107 -0.23333 -0.49931 C -0.22222 -0.47708 -0.21701 -0.45625 -0.21146 -0.43079 C -0.20851 -0.40069 -0.20504 -0.36204 -0.21806 -0.33519 C -0.21979 -0.32639 -0.23524 -0.29097 -0.24115 -0.28565 C -0.25764 -0.27037 -0.2717 -0.26667 -0.28837 -0.25486 C -0.30191 -0.24514 -0.29236 -0.24699 -0.30642 -0.2412 C -0.33594 -0.22917 -0.31615 -0.24491 -0.35764 -0.21713 C -0.38385 -0.19977 -0.3967 -0.19421 -0.42708 -0.19144 C -0.44115 -0.19259 -0.45556 -0.1919 -0.46927 -0.19491 C -0.47431 -0.1963 -0.47865 -0.20093 -0.48333 -0.20347 C -0.49045 -0.20718 -0.49774 -0.21042 -0.50504 -0.21366 C -0.51945 -0.21991 -0.53715 -0.22431 -0.55 -0.23588 C -0.55608 -0.24144 -0.5599 -0.24537 -0.56667 -0.24977 C -0.57813 -0.25741 -0.58767 -0.26366 -0.59618 -0.27708 C -0.60538 -0.2919 -0.61111 -0.30741 -0.61667 -0.32477 C -0.6184 -0.34375 -0.62014 -0.3588 -0.61667 -0.37963 C -0.61163 -0.40995 -0.58646 -0.4375 -0.5717 -0.4581 C -0.56441 -0.46829 -0.5625 -0.48426 -0.55504 -0.49421 C -0.53906 -0.51551 -0.5217 -0.51597 -0.5 -0.51806 C -0.48924 -0.51759 -0.47865 -0.51852 -0.46788 -0.51644 C -0.46406 -0.51574 -0.46111 -0.51157 -0.45764 -0.50949 C -0.43872 -0.49861 -0.42049 -0.48727 -0.4026 -0.47361 C -0.39861 -0.46644 -0.3934 -0.4625 -0.38976 -0.45486 C -0.38681 -0.44861 -0.38542 -0.44097 -0.38333 -0.43426 C -0.38195 -0.41991 -0.38195 -0.40556 -0.37951 -0.39144 C -0.38038 -0.35764 -0.37344 -0.33125 -0.4 -0.32477 C -0.41597 -0.31667 -0.39427 -0.32685 -0.41806 -0.31968 C -0.42535 -0.31736 -0.43229 -0.31042 -0.43976 -0.30787 C -0.45712 -0.30208 -0.47292 -0.2963 -0.48976 -0.28889 C -0.50347 -0.28287 -0.51806 -0.28287 -0.53212 -0.2787 C -0.5566 -0.27153 -0.53629 -0.27616 -0.55764 -0.26852 C -0.58212 -0.25972 -0.61094 -0.25648 -0.63212 -0.23588 C -0.64375 -0.22454 -0.64688 -0.20694 -0.65382 -0.19144 C -0.65469 -0.18056 -0.65538 -0.17546 -0.65764 -0.16597 C -0.65677 -0.12546 -0.65712 -0.07384 -0.64618 -0.03426 C -0.64392 -0.02616 -0.6408 -0.01482 -0.63594 -0.00857 C -0.63455 -0.00671 -0.63229 -0.00671 -0.63073 -0.00532 C -0.62014 0.00463 -0.61146 0.01736 -0.60122 0.02731 C -0.60504 0.03588 -0.60903 0.04444 -0.61285 0.05301 C -0.61701 0.06227 -0.62535 0.06551 -0.62951 0.07523 C -0.63333 0.08403 -0.6375 0.09282 -0.63976 0.10255 C -0.64323 0.11852 -0.64601 0.13657 -0.65504 0.14861 C -0.65764 0.15856 -0.6559 0.15208 -0.66146 0.16736 C -0.66563 0.17847 -0.66076 0.17153 -0.66406 0.17593 " pathEditMode="relative" rAng="0" ptsTypes="AAAAAAAAAAAAAAAAA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64" y="-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8 0.10532 C -0.18056 0.09305 -0.18195 0.08148 -0.1849 0.06944 C -0.18629 0.05694 -0.1875 0.0493 -0.1875 0.03541 C -0.1875 0.02013 -0.18733 0.00463 -0.18629 -0.01088 C -0.18368 -0.05093 -0.154 -0.06019 -0.13108 -0.07408 C -0.10573 -0.08959 -0.11355 -0.08612 -0.09254 -0.09098 C -0.07292 -0.08936 -0.0533 -0.08866 -0.03368 -0.08588 C -0.02188 -0.08426 -0.02084 -0.0794 -0.01059 -0.07408 C 0.00347 -0.06713 0.01857 -0.06088 0.03298 -0.0551 C 0.0401 -0.04908 0.04583 -0.04352 0.05104 -0.03473 C 0.05295 -0.02709 0.0559 -0.01505 0.05607 -0.00741 C 0.05642 0.00694 0.05607 0.02106 0.05486 0.03541 C 0.05451 0.03912 0.04652 0.04699 0.04583 0.04722 C -0.00973 0.08958 0.04079 0.04537 -0.00799 0.08981 C -0.02257 0.10347 -0.06059 0.10023 -0.06059 0.10046 C -0.07118 0.09791 -0.08247 0.09838 -0.09254 0.09351 C -0.09705 0.0912 -0.09931 0.08402 -0.10296 0.07986 C -0.10799 0.07384 -0.11285 0.06759 -0.11823 0.06273 C -0.14323 0.03958 -0.1566 0.03819 -0.17084 0.0081 C -0.17466 -0.00024 -0.17726 -0.00903 -0.17987 -0.0176 C -0.18421 -0.03218 -0.19132 -0.06227 -0.19132 -0.06204 C -0.19341 -0.09352 -0.19584 -0.12431 -0.19132 -0.15602 C -0.1875 -0.18264 -0.16928 -0.20926 -0.15678 -0.22639 C -0.11164 -0.2875 -0.07778 -0.29537 -0.01563 -0.30139 C 0.0125 -0.29908 0.04097 -0.30024 0.06892 -0.29445 C 0.07309 -0.29375 0.07552 -0.28704 0.07795 -0.28264 C 0.08697 -0.26551 0.09114 -0.24306 0.09322 -0.22269 C 0.09132 -0.19537 0.09496 -0.16528 0.08559 -0.14075 C 0.07777 -0.12037 0.06493 -0.1125 0.05225 -0.09792 C 0.0276 -0.06968 0.01892 -0.06135 -0.01441 -0.05857 C -0.02171 -0.05811 -0.029 -0.05741 -0.03629 -0.05695 C -0.07344 -0.05857 -0.11077 -0.05811 -0.14775 -0.06227 C -0.15365 -0.06274 -0.15886 -0.06806 -0.16441 -0.07061 C -0.17292 -0.07477 -0.1816 -0.07825 -0.19011 -0.08241 C -0.23178 -0.10348 -0.26476 -0.12454 -0.29653 -0.16621 C -0.3007 -0.17825 -0.31007 -0.18889 -0.30921 -0.20209 C -0.30834 -0.21412 -0.30955 -0.22662 -0.30678 -0.2382 C -0.30348 -0.25116 -0.29671 -0.26227 -0.29132 -0.27408 C -0.27257 -0.31575 -0.25487 -0.33635 -0.21823 -0.34237 C -0.20973 -0.34375 -0.20105 -0.34352 -0.19254 -0.34399 C -0.15434 -0.35139 -0.11146 -0.36389 -0.07587 -0.34075 C -0.07032 -0.33125 -0.06858 -0.33033 -0.06702 -0.31667 C -0.06546 -0.30394 -0.06441 -0.27732 -0.06441 -0.27709 C -0.06493 -0.26112 -0.06042 -0.20116 -0.07084 -0.1713 C -0.08837 -0.1213 -0.13004 -0.09051 -0.16563 -0.06875 C -0.17309 -0.06412 -0.18195 -0.06667 -0.19011 -0.06551 C -0.20035 -0.06389 -0.21059 -0.06227 -0.22084 -0.06019 C -0.26146 -0.06088 -0.30226 -0.05533 -0.34254 -0.06227 C -0.38559 -0.06922 -0.42761 -0.10371 -0.4632 -0.1338 C -0.48664 -0.15371 -0.51407 -0.16042 -0.5375 -0.17987 C -0.55556 -0.19491 -0.56493 -0.22338 -0.57205 -0.24838 C -0.57431 -0.27616 -0.57587 -0.30024 -0.57344 -0.32871 C -0.57275 -0.33658 -0.56945 -0.34723 -0.56441 -0.35255 C -0.55539 -0.36227 -0.54063 -0.36366 -0.52987 -0.36621 C -0.52605 -0.39422 -0.51372 -0.41598 -0.50035 -0.43982 C -0.47813 -0.47917 -0.48768 -0.46297 -0.47205 -0.48936 C -0.45886 -0.51181 -0.46893 -0.5095 -0.45035 -0.52686 C -0.43455 -0.54167 -0.41059 -0.55301 -0.39132 -0.55602 C -0.32778 -0.55186 -0.26789 -0.55394 -0.2132 -0.50649 C -0.18525 -0.48218 -0.17466 -0.47639 -0.16702 -0.43125 C -0.16737 -0.41922 -0.16719 -0.40718 -0.16823 -0.39537 C -0.16858 -0.39213 -0.17396 -0.37848 -0.17466 -0.37662 C -0.18143 -0.35649 -0.18525 -0.34607 -0.19393 -0.32871 C -0.19671 -0.32315 -0.19914 -0.31621 -0.20296 -0.31158 C -0.21198 -0.30116 -0.22605 -0.29723 -0.2375 -0.29445 C -0.24497 -0.29051 -0.25452 -0.29005 -0.26059 -0.28264 C -0.26459 -0.27778 -0.26823 -0.27246 -0.27205 -0.26713 C -0.27657 -0.26112 -0.29063 -0.25649 -0.29653 -0.25371 C -0.30539 -0.24954 -0.31563 -0.24514 -0.32344 -0.2382 C -0.3375 -0.22547 -0.31632 -0.23982 -0.3323 -0.22963 C -0.34028 -0.20857 -0.34618 -0.18727 -0.35157 -0.16459 C -0.35296 -0.14399 -0.36355 -0.09862 -0.34514 -0.09283 C -0.34705 -0.08149 -0.34827 -0.07084 -0.35157 -0.06019 C -0.35296 -0.04306 -0.354 -0.02593 -0.35678 -0.00903 C -0.35747 -0.0044 -0.35799 0.00023 -0.35921 0.00463 C -0.35973 0.00625 -0.36059 0.00972 -0.36059 0.00995 " pathEditMode="relative" rAng="0" ptsTypes="AAAAAAAAAAAAAAAAAAAAAAAAAAAAAAAAAAA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3" y="-3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7 -0.01528 C 0.03455 -0.02315 0.02795 -0.03333 0.0184 -0.04606 C 0.01562 -0.04977 0.01145 -0.05162 0.00816 -0.05463 C -0.00625 -0.06829 -0.02466 -0.08565 -0.0342 -0.10579 C -0.04358 -0.12546 -0.0573 -0.16898 -0.0573 -0.16875 C -0.06493 -0.24375 -0.07431 -0.35324 -0.04306 -0.41875 C -0.02865 -0.44884 -0.00938 -0.47407 0.00694 -0.50231 C 0.01284 -0.51227 0.02361 -0.5331 0.02361 -0.53287 C 0.02604 -0.5088 0.03316 -0.48333 0.04149 -0.46134 C 0.04652 -0.44792 0.05486 -0.4375 0.05937 -0.42384 C 0.06684 -0.40116 0.06319 -0.41157 0.0684 -0.38611 C 0.07048 -0.37639 0.07482 -0.35718 0.07482 -0.35694 C 0.07795 -0.31736 0.07326 -0.3662 0.08003 -0.32639 C 0.08333 -0.30718 0.08368 -0.28727 0.08767 -0.26829 C 0.09566 -0.27569 0.09409 -0.29259 0.09791 -0.30417 C 0.10382 -0.32222 0.11076 -0.33958 0.11718 -0.35718 C 0.13264 -0.39977 0.15659 -0.43148 0.17743 -0.46829 C 0.18437 -0.48079 0.18958 -0.49606 0.20052 -0.50417 C 0.2092 -0.51065 0.22152 -0.5125 0.23125 -0.51435 C 0.23941 -0.51204 0.24826 -0.51273 0.25555 -0.50764 C 0.26041 -0.50417 0.26128 -0.49444 0.2658 -0.49051 C 0.27448 -0.48264 0.28368 -0.47546 0.2927 -0.46829 C 0.29687 -0.46505 0.30208 -0.46435 0.30555 -0.45972 C 0.31041 -0.45324 0.30764 -0.45532 0.31336 -0.45278 C 0.31597 -0.43796 0.31267 -0.45347 0.31718 -0.44097 C 0.31961 -0.43426 0.31944 -0.42593 0.321 -0.41875 C 0.32014 -0.40278 0.32048 -0.38657 0.3184 -0.37083 C 0.31823 -0.36898 0.31423 -0.36713 0.31458 -0.36898 C 0.32205 -0.40787 0.37309 -0.41898 0.39531 -0.42384 C 0.4085 -0.42662 0.42187 -0.42824 0.43489 -0.43056 C 0.44531 -0.43218 0.46562 -0.43565 0.46562 -0.43542 C 0.52118 -0.43472 0.56909 -0.44213 0.61961 -0.41528 C 0.63402 -0.39954 0.64166 -0.37847 0.65052 -0.35718 C 0.65243 -0.35278 0.65399 -0.34815 0.65555 -0.34352 C 0.65868 -0.33449 0.66458 -0.3162 0.66458 -0.31597 C 0.6684 -0.2463 0.65885 -0.19398 0.6427 -0.12986 C 0.63767 -0.10972 0.63645 -0.08356 0.62864 -0.06481 C 0.62014 -0.04444 0.61007 -0.03403 0.59913 -0.0169 C 0.58524 0.00486 0.56198 0.05023 0.54027 0.07014 C 0.52048 0.08796 0.49427 0.0912 0.47222 0.10093 C 0.45069 0.11042 0.46614 0.1088 0.44531 0.11458 C 0.43941 0.1162 0.43333 0.11667 0.42743 0.11806 C 0.41909 0.12014 0.41111 0.12269 0.40295 0.125 C 0.3658 0.11296 0.38055 0.12153 0.35694 0.1044 C 0.31718 0.04583 0.30416 -0.0713 0.29027 -0.14676 C 0.28628 -0.19306 0.28264 -0.2125 0.28889 -0.26319 C 0.30173 -0.36875 0.35069 -0.41505 0.40816 -0.48356 C 0.4243 -0.50278 0.44705 -0.50856 0.46562 -0.52292 C 0.48923 -0.54074 0.50955 -0.56713 0.53507 -0.5794 C 0.5585 -0.59074 0.58368 -0.59306 0.60816 -0.59815 C 0.63715 -0.59768 0.66632 -0.59792 0.69531 -0.59653 C 0.70729 -0.59583 0.71857 -0.58518 0.72864 -0.57755 C 0.75625 -0.55694 0.78767 -0.53611 0.80052 -0.4956 C 0.80104 -0.49143 0.80434 -0.46458 0.80555 -0.45972 C 0.80868 -0.44699 0.81111 -0.44514 0.81458 -0.43403 C 0.82031 -0.41597 0.82413 -0.39861 0.82864 -0.3794 C 0.83767 -0.34074 0.82691 -0.38588 0.83767 -0.35023 C 0.83975 -0.34352 0.8427 -0.32986 0.8427 -0.32963 C 0.84566 -0.29606 0.84757 -0.28449 0.84027 -0.2375 C 0.83455 -0.20046 0.81805 -0.1706 0.80816 -0.13657 C 0.80295 -0.11875 0.79791 -0.08333 0.79149 -0.06643 C 0.78298 -0.04398 0.76545 -0.03356 0.75295 -0.0169 C 0.74375 0.01065 0.73211 0.03704 0.72361 0.06505 C 0.71493 0.09329 0.70711 0.11181 0.68767 0.12824 C 0.68715 0.13009 0.68715 0.13218 0.68628 0.13357 C 0.68541 0.13519 0.68316 0.13495 0.68246 0.13681 C 0.68142 0.13935 0.68177 0.14259 0.68125 0.14537 C 0.67882 0.15926 0.67743 0.16991 0.67743 0.18472 " pathEditMode="relative" rAng="0" ptsTypes="AAAAAAAAAAAAAAAAAAAAA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40" y="-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86 -0.00162 -0.00799 -0.00463 -0.01267 -0.00671 C -0.0316 -0.02407 -0.04757 -0.04074 -0.06406 -0.06157 C -0.06753 -0.06574 -0.06944 -0.07153 -0.07309 -0.07523 C -0.09219 -0.09606 -0.11788 -0.10324 -0.13837 -0.1213 C -0.15121 -0.13264 -0.16042 -0.14954 -0.1743 -0.1588 C -0.18559 -0.16643 -0.21649 -0.17569 -0.22292 -0.17778 C -0.22969 -0.18009 -0.24757 -0.18866 -0.25625 -0.18958 C -0.27361 -0.19143 -0.29045 -0.1919 -0.30764 -0.19491 C -0.33767 -0.19444 -0.39097 -0.20231 -0.42812 -0.18796 C -0.43316 -0.1831 -0.43889 -0.17986 -0.4434 -0.1743 C -0.45035 -0.16597 -0.4592 -0.1463 -0.46406 -0.13843 C -0.47101 -0.12708 -0.4783 -0.11944 -0.48316 -0.10602 C -0.48594 -0.08866 -0.48663 -0.08866 -0.48316 -0.06157 C -0.48281 -0.05926 -0.48038 -0.05833 -0.47934 -0.05625 C -0.47187 -0.04236 -0.46285 -0.03102 -0.45503 -0.01713 C -0.4526 -0.0081 -0.44635 -0.00324 -0.43958 -0.00162 C -0.43194 0.00347 -0.42448 0.00509 -0.41649 0.00857 C -0.40434 0.01968 -0.37083 0.0125 -0.36267 0.01204 C -0.35434 0.0037 -0.34896 -0.00903 -0.33958 -0.01528 C -0.33385 -0.01898 -0.32864 -0.02384 -0.32292 -0.02731 C -0.31562 -0.03194 -0.30764 -0.0338 -0.30121 -0.04097 C -0.2941 -0.04907 -0.28889 -0.05833 -0.28194 -0.06667 C -0.26944 -0.08194 -0.27621 -0.07268 -0.26146 -0.08704 C -0.24983 -0.09838 -0.23906 -0.11111 -0.22674 -0.1213 C -0.22118 -0.12593 -0.21667 -0.13287 -0.21146 -0.13843 C -0.20139 -0.14884 -0.19167 -0.15995 -0.18194 -0.17083 C -0.17014 -0.1838 -0.15833 -0.19259 -0.14479 -0.20162 C -0.13055 -0.21111 -0.11753 -0.23333 -0.10243 -0.23935 C -0.08906 -0.24468 -0.07378 -0.24329 -0.06007 -0.24768 C 0.0158 -0.24282 -0.02812 -0.24815 0 -0.23935 C 0.01146 -0.22384 0.02448 -0.21111 0.03733 -0.19815 C 0.05504 -0.17986 0.03264 -0.2 0.04636 -0.18796 C 0.05139 -0.17037 0.05122 -0.17801 0.05261 -0.1537 C 0.05226 -0.12245 0.05208 -0.09097 0.05139 -0.05972 C 0.05104 -0.04768 0.04549 -0.03241 0.04375 -0.02037 C 0.05035 -0.0088 0.04636 -0.01597 0.05521 0.00185 C 0.06198 0.01551 0.07535 0.02732 0.08351 0.03935 C 0.09844 0.06134 0.08455 0.04653 0.09636 0.0581 C 0.11285 0.09722 0.15139 0.12616 0.18472 0.13333 C 0.22361 0.13195 0.23212 0.14514 0.24879 0.10949 C 0.25313 0.08796 0.25955 0.06759 0.26424 0.0463 C 0.26667 0.00648 0.27882 -0.06505 0.24236 -0.08194 C 0.22951 -0.08796 0.22761 -0.08704 0.21424 -0.08889 C 0.19879 -0.08819 0.18333 -0.08866 0.16806 -0.08704 C 0.14531 -0.08449 0.12413 -0.0706 0.10261 -0.06157 C 0.0934 -0.0537 0.08386 -0.05023 0.07326 -0.04768 C 0.05816 -0.03981 0.06441 -0.04421 0.05399 -0.03588 C 0.05226 -0.02986 0.05017 -0.025 0.04879 -0.01875 C 0.04792 -0.00833 0.0467 0.00162 0.04497 0.01204 C 0.04323 0.03588 0.04271 0.06574 0.03472 0.08727 C 0.03056 0.11713 0.00712 0.14051 -0.00885 0.15741 C -0.02778 0.17755 -0.04462 0.18657 -0.06788 0.19329 C -0.09253 0.20046 -0.11719 0.21019 -0.14219 0.21551 C -0.15972 0.21921 -0.17726 0.22014 -0.19479 0.22222 C -0.23351 0.2213 -0.24219 0.22269 -0.27031 0.21898 C -0.28594 0.2169 -0.29948 0.21181 -0.31528 0.21042 C -0.33281 0.21088 -0.35035 0.20995 -0.36788 0.21204 C -0.37205 0.2125 -0.37934 0.2294 -0.38194 0.23264 C -0.39271 0.2456 -0.40503 0.25648 -0.41406 0.27176 C -0.41858 0.2919 -0.41562 0.31065 -0.40503 0.32477 C -0.40451 0.32662 -0.40434 0.32847 -0.40364 0.33009 C -0.4026 0.3331 -0.40069 0.33542 -0.39983 0.33843 C -0.39896 0.3412 -0.3993 0.34421 -0.39861 0.34699 C -0.39705 0.35301 -0.39427 0.36019 -0.39219 0.36597 C -0.3908 0.37384 -0.38976 0.37847 -0.38455 0.38287 C -0.37708 0.41157 -0.37934 0.38542 -0.37934 0.43935 " pathEditMode="relative" ptsTypes="ffffffffffffffffffffffffffffffffffffffffffffffffffffffffffffffffff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06 -0.01528 C -0.07101 -0.02686 -0.07986 -0.03774 -0.08455 -0.05116 C -0.0875 -0.06899 -0.08802 -0.08079 -0.08594 -0.1007 C -0.08489 -0.11065 -0.0684 -0.12848 -0.06406 -0.1382 C -0.05937 -0.14862 -0.05156 -0.1713 -0.04357 -0.18102 C -0.03142 -0.19561 -0.01979 -0.19653 -0.00503 -0.20672 C 0.00972 -0.2169 0.02118 -0.22801 0.03333 -0.2426 C 0.04375 -0.2551 0.04514 -0.26088 0.05764 -0.26991 C 0.08125 -0.28704 0.11198 -0.29144 0.13854 -0.29561 C 0.20886 -0.29375 0.2 -0.30672 0.24497 -0.27338 C 0.25486 -0.26598 0.26511 -0.25834 0.27309 -0.24769 C 0.2783 -0.24074 0.28854 -0.22709 0.28854 -0.22686 C 0.29132 -0.21713 0.29879 -0.19815 0.29879 -0.19792 C 0.30139 -0.1801 0.3033 -0.15811 0.30764 -0.14005 C 0.31198 -0.08195 0.31111 -0.10741 0.30903 -0.02199 C 0.30747 0.03773 0.29219 0.05601 0.25903 0.09074 C 0.24688 0.10347 0.23333 0.12083 0.21927 0.13009 C 0.19601 0.14537 0.16893 0.14722 0.14618 0.1625 C 0.13507 0.1699 0.12396 0.17731 0.11285 0.18472 C 0.08316 0.20463 0.0507 0.21527 0.01927 0.22916 C 0.00261 0.23657 -0.03333 0.23263 -0.03333 0.23287 C -0.06857 0.23101 -0.10191 0.22569 -0.13333 0.20185 C -0.17552 0.1699 -0.14375 0.1912 -0.16788 0.16782 C -0.18107 0.15509 -0.19757 0.15046 -0.21024 0.13703 C -0.22448 0.12176 -0.23472 0.09236 -0.24097 0.07037 C -0.24357 0.06111 -0.24878 0.04282 -0.24878 0.04305 C -0.25139 -0.00718 -0.25642 -0.06343 -0.24236 -0.11088 C -0.23524 -0.13519 -0.21684 -0.15324 -0.20503 -0.17246 C -0.19896 -0.18218 -0.19444 -0.19352 -0.18837 -0.20324 C -0.17847 -0.21945 -0.16597 -0.23403 -0.15503 -0.24931 C -0.15017 -0.25602 -0.14653 -0.26412 -0.14097 -0.26991 C -0.12239 -0.28936 -0.1026 -0.30649 -0.08333 -0.32454 C -0.07743 -0.32987 -0.07222 -0.33681 -0.06545 -0.34005 C -0.03767 -0.35324 -0.01337 -0.35973 0.01545 -0.36737 C 0.02865 -0.37084 0.04202 -0.37824 0.05521 -0.38102 C 0.07552 -0.38542 0.09705 -0.38519 0.11788 -0.38774 C 0.18368 -0.38704 0.22795 -0.3919 0.28455 -0.38264 C 0.30573 -0.37408 0.29549 -0.37662 0.31545 -0.37408 C 0.33386 -0.36737 0.34149 -0.36783 0.35643 -0.35186 C 0.36563 -0.33125 0.36997 -0.30741 0.37691 -0.28519 C 0.38038 -0.27408 0.38125 -0.27639 0.38333 -0.26482 C 0.38715 -0.24306 0.38976 -0.2213 0.39358 -0.19977 C 0.39288 -0.14746 0.39844 -0.03311 0.36024 0.01041 C 0.3467 0.02592 0.32969 0.03426 0.31285 0.0412 C 0.29618 0.04814 0.2816 0.05 0.26406 0.05138 C 0.2184 0.04814 0.20608 0.0537 0.17188 0.03773 C 0.14896 0.02708 0.1342 0.0037 0.11285 -0.00996 C 0.09948 -0.01829 0.08542 -0.025 0.07188 -0.03218 C 0.06719 -0.03473 0.06181 -0.03542 0.05764 -0.03912 C 0.04167 -0.05348 0.03004 -0.075 0.01406 -0.08866 C -0.00173 -0.10209 -0.0184 -0.11366 -0.03455 -0.12639 C -0.06337 -0.14885 -0.09375 -0.1544 -0.1243 -0.17084 C -0.15069 -0.16829 -0.18298 -0.16875 -0.20503 -0.14514 C -0.20885 -0.13519 -0.21059 -0.12524 -0.21285 -0.11436 C -0.21441 -0.09908 -0.2151 -0.08311 -0.21788 -0.06829 C -0.21719 -0.0257 -0.21684 -0.01135 -0.21406 0.02245 C -0.21406 0.02986 -0.19705 0.1537 -0.22951 0.1831 C -0.23229 0.19074 -0.23073 0.18819 -0.23333 0.19166 " pathEditMode="relative" rAng="0" ptsTypes="AAAAA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90" y="-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giorgio-morandi-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016" y="1850534"/>
            <a:ext cx="8820472" cy="4026738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1839245" y="908720"/>
            <a:ext cx="55682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b="1" dirty="0" smtClean="0"/>
              <a:t>vodoravna kompozicija</a:t>
            </a:r>
            <a:endParaRPr lang="sl-SI" sz="44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07504" y="5877272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 smtClean="0"/>
              <a:t>Giorgio</a:t>
            </a:r>
            <a:r>
              <a:rPr lang="sl-SI" sz="1400" dirty="0" smtClean="0"/>
              <a:t> </a:t>
            </a:r>
            <a:r>
              <a:rPr lang="sl-SI" sz="1400" dirty="0" err="1" smtClean="0"/>
              <a:t>Morandi</a:t>
            </a:r>
            <a:r>
              <a:rPr lang="sl-SI" sz="1400" dirty="0" smtClean="0"/>
              <a:t>, Mrtva narava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colorful-butterfly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504" y="0"/>
            <a:ext cx="4392488" cy="3140968"/>
          </a:xfrm>
          <a:prstGeom prst="rect">
            <a:avLst/>
          </a:prstGeom>
        </p:spPr>
      </p:pic>
      <p:pic>
        <p:nvPicPr>
          <p:cNvPr id="3" name="Slika 2" descr="26066-Southern-Hawker-Dragonfly-white-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17964"/>
            <a:ext cx="4283968" cy="2876423"/>
          </a:xfrm>
          <a:prstGeom prst="rect">
            <a:avLst/>
          </a:prstGeom>
        </p:spPr>
      </p:pic>
      <p:pic>
        <p:nvPicPr>
          <p:cNvPr id="5" name="Slika 4" descr="wolf spider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8221" y="2821871"/>
            <a:ext cx="2651760" cy="1828800"/>
          </a:xfrm>
          <a:prstGeom prst="rect">
            <a:avLst/>
          </a:prstGeom>
        </p:spPr>
      </p:pic>
      <p:pic>
        <p:nvPicPr>
          <p:cNvPr id="4" name="Slika 3" descr="Honey-Bees-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8399" y="4541878"/>
            <a:ext cx="3712412" cy="2088232"/>
          </a:xfrm>
          <a:prstGeom prst="rect">
            <a:avLst/>
          </a:prstGeom>
        </p:spPr>
      </p:pic>
      <p:pic>
        <p:nvPicPr>
          <p:cNvPr id="7" name="Slika 6" descr="vsaka-sreca-pride-prav-v-pravem-casu-pikapolonica.jpg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28" y="3311606"/>
            <a:ext cx="3240360" cy="3294366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6289981" y="3151262"/>
            <a:ext cx="23675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V NARAVI JE VELIKO </a:t>
            </a:r>
          </a:p>
          <a:p>
            <a:r>
              <a:rPr lang="sl-SI" sz="3600" b="1" dirty="0" smtClean="0"/>
              <a:t>SIMETRIJE</a:t>
            </a:r>
            <a:endParaRPr lang="sl-SI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franianska-d.-weda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53" y="0"/>
            <a:ext cx="4920831" cy="3789040"/>
          </a:xfrm>
          <a:prstGeom prst="rect">
            <a:avLst/>
          </a:prstGeom>
        </p:spPr>
      </p:pic>
      <p:pic>
        <p:nvPicPr>
          <p:cNvPr id="6" name="Slika 5" descr="iStock_000009197404Medium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5448" y="3212976"/>
            <a:ext cx="5178552" cy="3444240"/>
          </a:xfrm>
          <a:prstGeom prst="rect">
            <a:avLst/>
          </a:prstGeom>
        </p:spPr>
      </p:pic>
      <p:pic>
        <p:nvPicPr>
          <p:cNvPr id="7" name="Slika 6" descr="geh0-03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53" y="2852936"/>
            <a:ext cx="5029200" cy="39116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5147953" y="718582"/>
            <a:ext cx="27087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>
                <a:solidFill>
                  <a:srgbClr val="D64E18"/>
                </a:solidFill>
              </a:rPr>
              <a:t>ARHITEKTI </a:t>
            </a:r>
            <a:r>
              <a:rPr lang="sl-SI" sz="2000" b="1" dirty="0" smtClean="0">
                <a:solidFill>
                  <a:srgbClr val="D64E18"/>
                </a:solidFill>
              </a:rPr>
              <a:t>USTVARJAJO</a:t>
            </a:r>
            <a:endParaRPr lang="sl-SI" sz="2000" b="1" dirty="0" smtClean="0">
              <a:solidFill>
                <a:srgbClr val="D64E18"/>
              </a:solidFill>
            </a:endParaRPr>
          </a:p>
          <a:p>
            <a:r>
              <a:rPr lang="sl-SI" sz="2000" b="1" dirty="0" smtClean="0">
                <a:solidFill>
                  <a:srgbClr val="D64E18"/>
                </a:solidFill>
              </a:rPr>
              <a:t>SIMETRIČNE STAVB</a:t>
            </a:r>
            <a:r>
              <a:rPr lang="sl-SI" sz="2000" b="1" dirty="0" smtClean="0">
                <a:solidFill>
                  <a:srgbClr val="D64E18"/>
                </a:solidFill>
              </a:rPr>
              <a:t>E</a:t>
            </a:r>
            <a:r>
              <a:rPr lang="sl-SI" dirty="0" smtClean="0">
                <a:solidFill>
                  <a:srgbClr val="D64E18"/>
                </a:solidFill>
              </a:rPr>
              <a:t>,</a:t>
            </a:r>
            <a:endParaRPr lang="sl-SI" dirty="0">
              <a:solidFill>
                <a:srgbClr val="D64E18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5147953" y="2325070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>
                <a:solidFill>
                  <a:srgbClr val="0070C0"/>
                </a:solidFill>
              </a:rPr>
              <a:t>A TUDI </a:t>
            </a:r>
            <a:r>
              <a:rPr lang="sl-SI" sz="2000" b="1" dirty="0" smtClean="0">
                <a:solidFill>
                  <a:srgbClr val="0070C0"/>
                </a:solidFill>
              </a:rPr>
              <a:t>ASIMETRIČNE.</a:t>
            </a:r>
            <a:endParaRPr lang="sl-SI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371112053_2f1da175da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1196752"/>
            <a:ext cx="3626426" cy="5485904"/>
          </a:xfrm>
          <a:prstGeom prst="rect">
            <a:avLst/>
          </a:prstGeom>
        </p:spPr>
      </p:pic>
      <p:pic>
        <p:nvPicPr>
          <p:cNvPr id="6" name="Slika 5" descr="E3I9oeJ0Y6IMfr9ufDbHgjl72eJkfbmt4t8yenImKBVaiQDB_Rd1H6kmuBWtceBJ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2160" y="1628800"/>
            <a:ext cx="2955352" cy="4176464"/>
          </a:xfrm>
          <a:prstGeom prst="rect">
            <a:avLst/>
          </a:prstGeom>
        </p:spPr>
      </p:pic>
      <p:pic>
        <p:nvPicPr>
          <p:cNvPr id="7" name="Slika 6" descr="Discobolo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188640"/>
            <a:ext cx="3494789" cy="5887528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218032" y="186538"/>
            <a:ext cx="345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TUDI V KIPARSTVU IN SLIKARSTVU POZNAMO SIMETRIČNA</a:t>
            </a:r>
            <a:endParaRPr lang="sl-SI" sz="2000" b="1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6859438" y="554777"/>
            <a:ext cx="2033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IN ASIMETRIČNA DELA.</a:t>
            </a:r>
            <a:endParaRPr lang="sl-SI" sz="20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5394485" y="6093296"/>
            <a:ext cx="292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Kateri kip je najbolj razgiban?</a:t>
            </a:r>
            <a:endParaRPr lang="sl-SI" dirty="0"/>
          </a:p>
        </p:txBody>
      </p:sp>
    </p:spTree>
  </p:cSld>
  <p:clrMapOvr>
    <a:masterClrMapping/>
  </p:clrMapOvr>
  <p:transition spd="slow" advClick="0" advTm="1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pieter-bruegel-the-young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958974"/>
            <a:ext cx="7286401" cy="520633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2046895" y="211946"/>
            <a:ext cx="50493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b="1" dirty="0" smtClean="0"/>
              <a:t>poševna kompozicija</a:t>
            </a:r>
            <a:endParaRPr lang="sl-SI" sz="44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899592" y="616530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 smtClean="0"/>
              <a:t>Pieter</a:t>
            </a:r>
            <a:r>
              <a:rPr lang="sl-SI" sz="1400" dirty="0" smtClean="0"/>
              <a:t> </a:t>
            </a:r>
            <a:r>
              <a:rPr lang="sl-SI" sz="1400" dirty="0" err="1" smtClean="0"/>
              <a:t>Breugel</a:t>
            </a:r>
            <a:r>
              <a:rPr lang="sl-SI" sz="1400" dirty="0" smtClean="0"/>
              <a:t>, Slepec vodi slepca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836712"/>
            <a:ext cx="3952875" cy="523875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5508104" y="2780928"/>
            <a:ext cx="296016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400" b="1" dirty="0" smtClean="0"/>
              <a:t>navpična </a:t>
            </a:r>
          </a:p>
          <a:p>
            <a:pPr algn="ctr"/>
            <a:r>
              <a:rPr lang="sl-SI" sz="4400" b="1" dirty="0" smtClean="0"/>
              <a:t>kompozicija</a:t>
            </a:r>
            <a:endParaRPr lang="sl-SI" sz="4400" b="1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971600" y="6088647"/>
            <a:ext cx="1960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Živko Ira Marušič, Poljub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80017903_01_l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48" r="8696"/>
          <a:stretch/>
        </p:blipFill>
        <p:spPr>
          <a:xfrm>
            <a:off x="179512" y="216024"/>
            <a:ext cx="5328592" cy="630932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5796136" y="2636912"/>
            <a:ext cx="296016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400" b="1" dirty="0" smtClean="0"/>
              <a:t>trikotniška </a:t>
            </a:r>
          </a:p>
          <a:p>
            <a:pPr algn="ctr"/>
            <a:r>
              <a:rPr lang="sl-SI" sz="4400" b="1" dirty="0" smtClean="0"/>
              <a:t>kompozicija</a:t>
            </a:r>
            <a:endParaRPr lang="sl-SI" sz="44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5364088" y="6093296"/>
            <a:ext cx="2708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Leonardo da Vinci, Ana </a:t>
            </a:r>
            <a:r>
              <a:rPr lang="sl-SI" sz="1400" dirty="0" err="1" smtClean="0"/>
              <a:t>Samotretja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TRANSV~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065" y="836712"/>
            <a:ext cx="7833367" cy="5400600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2339752" y="116632"/>
            <a:ext cx="45749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b="1" dirty="0" smtClean="0"/>
              <a:t>prosta kompozicija</a:t>
            </a:r>
            <a:endParaRPr lang="sl-SI" sz="4400" b="1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611560" y="6237312"/>
            <a:ext cx="295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Vasilij Vasiljevič </a:t>
            </a:r>
            <a:r>
              <a:rPr lang="sl-SI" sz="1400" dirty="0" err="1" smtClean="0"/>
              <a:t>Kandinski</a:t>
            </a:r>
            <a:r>
              <a:rPr lang="sl-SI" sz="1400" dirty="0" smtClean="0"/>
              <a:t>, Prečna črta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fr04_matiss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836714"/>
            <a:ext cx="7944930" cy="5280730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2267744" y="116632"/>
            <a:ext cx="46563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b="1" dirty="0" smtClean="0"/>
              <a:t>krožna kompozicija</a:t>
            </a:r>
            <a:endParaRPr lang="sl-SI" sz="4400" b="1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11560" y="6093296"/>
            <a:ext cx="1577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Henri </a:t>
            </a:r>
            <a:r>
              <a:rPr lang="sl-SI" sz="1400" dirty="0" err="1" smtClean="0"/>
              <a:t>Matisse</a:t>
            </a:r>
            <a:r>
              <a:rPr lang="sl-SI" sz="1400" dirty="0" smtClean="0"/>
              <a:t>, Ples</a:t>
            </a:r>
            <a:endParaRPr lang="sl-SI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0000">
        <p:fade/>
      </p:transition>
    </mc:Choice>
    <mc:Fallback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76</Words>
  <Application>Microsoft Office PowerPoint</Application>
  <PresentationFormat>Diaprojekcija na zaslonu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Officeova tema</vt:lpstr>
      <vt:lpstr>KOMPOZICIJA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uporabnik</dc:creator>
  <cp:lastModifiedBy>Uporabnik</cp:lastModifiedBy>
  <cp:revision>34</cp:revision>
  <dcterms:created xsi:type="dcterms:W3CDTF">2013-09-17T11:30:43Z</dcterms:created>
  <dcterms:modified xsi:type="dcterms:W3CDTF">2020-03-26T06:57:39Z</dcterms:modified>
</cp:coreProperties>
</file>