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8" r:id="rId7"/>
    <p:sldId id="275" r:id="rId8"/>
    <p:sldId id="261" r:id="rId9"/>
    <p:sldId id="262" r:id="rId10"/>
    <p:sldId id="264" r:id="rId11"/>
    <p:sldId id="279" r:id="rId12"/>
    <p:sldId id="270" r:id="rId13"/>
    <p:sldId id="278" r:id="rId14"/>
    <p:sldId id="265" r:id="rId15"/>
    <p:sldId id="266" r:id="rId16"/>
    <p:sldId id="267" r:id="rId17"/>
    <p:sldId id="271" r:id="rId18"/>
    <p:sldId id="274" r:id="rId19"/>
    <p:sldId id="273" r:id="rId20"/>
    <p:sldId id="280" r:id="rId21"/>
    <p:sldId id="281" r:id="rId22"/>
  </p:sldIdLst>
  <p:sldSz cx="9144000" cy="6858000" type="screen4x3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D13C-F495-492C-8ACB-6322EABFADCC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4859-255A-4253-BF5C-FAAF323EECE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A25B-AB99-475B-A7FA-A651EA8D2E8F}" type="datetimeFigureOut">
              <a:rPr lang="sl-SI" smtClean="0"/>
              <a:pPr/>
              <a:t>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FE5D-B637-4E71-A0C5-3B4382023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51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2048" y="-674989"/>
            <a:ext cx="9684568" cy="77740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5387975"/>
            <a:ext cx="8496944" cy="1470025"/>
          </a:xfrm>
        </p:spPr>
        <p:txBody>
          <a:bodyPr>
            <a:no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SENČENJE / </a:t>
            </a:r>
            <a:r>
              <a:rPr lang="sl-SI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GRAFIČNA MODELACIJA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08_12_22_12_29_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74638"/>
            <a:ext cx="9144000" cy="6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echniqu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031_morand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9563" y="0"/>
            <a:ext cx="8523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orand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1788"/>
            <a:ext cx="9144000" cy="61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82881_10151485317103347_590806347_n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944127_10151485318278347_144694999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946558_10151485318843347_1767276649_n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eometric shapes 2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150"/>
            <a:ext cx="9144000" cy="572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ight-and-shadow-diagra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511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8" y="0"/>
            <a:ext cx="8543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a00d8341c19e253ef00e55077469b8834-800w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6525" y="0"/>
            <a:ext cx="632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ENOS\8\senčenje\Nova mapa\Graphic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95250"/>
            <a:ext cx="8302625" cy="6665913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ENOS\8\senčenje\Nova mapa\Graphic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47463"/>
            <a:ext cx="8302625" cy="6665913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a00d8341c19e253ef01156fddf349970c-800wi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963" y="0"/>
            <a:ext cx="4916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a00d8341c19e253ef011570c6b3d6970b-800wi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38" y="0"/>
            <a:ext cx="5546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a00d8341c19e253ef011570c08c25970b-450w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17563" y="0"/>
            <a:ext cx="7508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402403050_938d46e6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98575" y="0"/>
            <a:ext cx="6545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ichelangelo_leg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9600" y="27384"/>
            <a:ext cx="5383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a00d8341c19e253ef0115715566d2970b-800w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a00d8341c19e253ef01157041972f970c-800wi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63" y="0"/>
            <a:ext cx="659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</Words>
  <Application>Microsoft Office PowerPoint</Application>
  <PresentationFormat>Diaprojekcija na zaslonu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Officeova tema</vt:lpstr>
      <vt:lpstr>SENČENJE / GRAFIČNA MODELACIJA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fotografijami</dc:title>
  <dc:creator>uporabnik</dc:creator>
  <cp:lastModifiedBy>Uporabnik</cp:lastModifiedBy>
  <cp:revision>19</cp:revision>
  <dcterms:created xsi:type="dcterms:W3CDTF">2013-09-17T19:14:27Z</dcterms:created>
  <dcterms:modified xsi:type="dcterms:W3CDTF">2020-04-03T08:52:45Z</dcterms:modified>
</cp:coreProperties>
</file>