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6" r:id="rId2"/>
    <p:sldId id="256" r:id="rId3"/>
    <p:sldId id="259" r:id="rId4"/>
    <p:sldId id="264" r:id="rId5"/>
    <p:sldId id="257" r:id="rId6"/>
    <p:sldId id="258" r:id="rId7"/>
    <p:sldId id="261" r:id="rId8"/>
    <p:sldId id="262" r:id="rId9"/>
  </p:sldIdLst>
  <p:sldSz cx="9144000" cy="6858000" type="screen4x3"/>
  <p:notesSz cx="6815138" cy="99425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12A0-2A80-410A-B8C3-597974AEA4AA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037-5696-46D4-8BF4-7EEA025BF4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21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12A0-2A80-410A-B8C3-597974AEA4AA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037-5696-46D4-8BF4-7EEA025BF4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053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12A0-2A80-410A-B8C3-597974AEA4AA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037-5696-46D4-8BF4-7EEA025BF4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81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12A0-2A80-410A-B8C3-597974AEA4AA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037-5696-46D4-8BF4-7EEA025BF4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418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12A0-2A80-410A-B8C3-597974AEA4AA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037-5696-46D4-8BF4-7EEA025BF4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79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12A0-2A80-410A-B8C3-597974AEA4AA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037-5696-46D4-8BF4-7EEA025BF4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19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12A0-2A80-410A-B8C3-597974AEA4AA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037-5696-46D4-8BF4-7EEA025BF4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845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12A0-2A80-410A-B8C3-597974AEA4AA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037-5696-46D4-8BF4-7EEA025BF4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346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12A0-2A80-410A-B8C3-597974AEA4AA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037-5696-46D4-8BF4-7EEA025BF4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549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12A0-2A80-410A-B8C3-597974AEA4AA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037-5696-46D4-8BF4-7EEA025BF4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158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12A0-2A80-410A-B8C3-597974AEA4AA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73037-5696-46D4-8BF4-7EEA025BF4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0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12A0-2A80-410A-B8C3-597974AEA4AA}" type="datetimeFigureOut">
              <a:rPr lang="sl-SI" smtClean="0"/>
              <a:pPr/>
              <a:t>29. 03. 2020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73037-5696-46D4-8BF4-7EEA025BF4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777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adiva.txt.si/slovenscina/slovenscina-za-gimnazije-srednje-sole/3-letnik/3-letnik/modena/moderna/uvod-138/" TargetMode="External"/><Relationship Id="rId2" Type="http://schemas.openxmlformats.org/officeDocument/2006/relationships/hyperlink" Target="http://gradiva.txt.si/slovenscina/slovenscina-za-triletne-sole/3-letnik-3letni/slovenska-knjizevnost-v-casu/ivan-cankar-kostanj-posebne-sorte/uvod-4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Devetošolka, devetošolec!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Sledi povezavi in reši naloge. </a:t>
            </a:r>
            <a:r>
              <a:rPr lang="sl-SI" sz="2400" dirty="0" smtClean="0">
                <a:hlinkClick r:id="rId2"/>
              </a:rPr>
              <a:t>http</a:t>
            </a:r>
            <a:r>
              <a:rPr lang="sl-SI" sz="2400" dirty="0">
                <a:hlinkClick r:id="rId2"/>
              </a:rPr>
              <a:t>://gradiva.txt.si/slovenscina/slovenscina-za-triletne-sole/3-letnik-3letni/slovenska-knjizevnost-v-casu/ivan-cankar-kostanj-posebne-sorte/uvod-49</a:t>
            </a:r>
            <a:r>
              <a:rPr lang="sl-SI" sz="2400" dirty="0" smtClean="0">
                <a:hlinkClick r:id="rId2"/>
              </a:rPr>
              <a:t>/</a:t>
            </a: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Sledi drugi povezavi in ponovi, katera obdobja si že spoznal:</a:t>
            </a:r>
            <a:endParaRPr lang="sl-SI" sz="2400" dirty="0"/>
          </a:p>
          <a:p>
            <a:pPr marL="0" indent="0">
              <a:buNone/>
            </a:pPr>
            <a:r>
              <a:rPr lang="sl-SI" sz="2400" dirty="0" smtClean="0">
                <a:hlinkClick r:id="rId3"/>
              </a:rPr>
              <a:t>http</a:t>
            </a:r>
            <a:r>
              <a:rPr lang="sl-SI" sz="2400" dirty="0">
                <a:hlinkClick r:id="rId3"/>
              </a:rPr>
              <a:t>://gradiva.txt.si/slovenscina/slovenscina-za-gimnazije-srednje-sole/3-letnik/3-letnik/modena/moderna/uvod-138</a:t>
            </a:r>
            <a:r>
              <a:rPr lang="sl-SI" sz="2400" dirty="0" smtClean="0">
                <a:hlinkClick r:id="rId3"/>
              </a:rPr>
              <a:t>/</a:t>
            </a:r>
            <a:endParaRPr lang="sl-SI" sz="2400" dirty="0" smtClean="0"/>
          </a:p>
          <a:p>
            <a:pPr marL="0" indent="0">
              <a:buNone/>
            </a:pPr>
            <a:r>
              <a:rPr lang="sl-SI" dirty="0" smtClean="0"/>
              <a:t>Spoznal boš obdobje moderne. S spodnjih prosojnic prepiši snov v zvezek.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070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b="1" dirty="0" smtClean="0">
                <a:solidFill>
                  <a:schemeClr val="accent6"/>
                </a:solidFill>
                <a:latin typeface="Berlin Sans FB Demi" panose="020E0802020502020306" pitchFamily="34" charset="0"/>
              </a:rPr>
              <a:t>MODERNA</a:t>
            </a:r>
            <a:endParaRPr lang="sl-SI" sz="8800" b="1" dirty="0">
              <a:solidFill>
                <a:schemeClr val="accent6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94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u="sng" dirty="0">
                <a:solidFill>
                  <a:schemeClr val="accent6"/>
                </a:solidFill>
              </a:rPr>
              <a:t>ČAS</a:t>
            </a:r>
            <a:endParaRPr lang="sl-SI" sz="3600" dirty="0">
              <a:solidFill>
                <a:schemeClr val="accent6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4847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800" b="1" dirty="0"/>
              <a:t> </a:t>
            </a:r>
            <a:r>
              <a:rPr lang="sl-SI" sz="2800" b="1" dirty="0" smtClean="0"/>
              <a:t>                   </a:t>
            </a:r>
            <a:r>
              <a:rPr lang="sl-SI" sz="2800" dirty="0" smtClean="0"/>
              <a:t>1899–1918</a:t>
            </a:r>
            <a:endParaRPr lang="sl-SI" sz="2800" dirty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</a:t>
            </a:r>
            <a:r>
              <a:rPr lang="sl-SI" sz="2800" dirty="0" smtClean="0"/>
              <a:t>konec 1. sv. vojne,  </a:t>
            </a:r>
          </a:p>
          <a:p>
            <a:pPr marL="0" indent="0">
              <a:buNone/>
            </a:pPr>
            <a:r>
              <a:rPr lang="sl-SI" sz="2800" dirty="0" smtClean="0"/>
              <a:t>					Cankarjeva smrt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2800" dirty="0" smtClean="0"/>
              <a:t>izid </a:t>
            </a:r>
            <a:r>
              <a:rPr lang="sl-SI" sz="2800" dirty="0"/>
              <a:t>Cankarjeve pesniške zbirke </a:t>
            </a:r>
            <a:r>
              <a:rPr lang="sl-SI" sz="2800" b="1" i="1" dirty="0">
                <a:solidFill>
                  <a:schemeClr val="accent6"/>
                </a:solidFill>
              </a:rPr>
              <a:t>Erotika</a:t>
            </a:r>
            <a:r>
              <a:rPr lang="sl-SI" sz="2800" dirty="0">
                <a:solidFill>
                  <a:schemeClr val="accent6"/>
                </a:solidFill>
              </a:rPr>
              <a:t> </a:t>
            </a:r>
            <a:r>
              <a:rPr lang="sl-SI" sz="2800" dirty="0" smtClean="0"/>
              <a:t>in </a:t>
            </a:r>
            <a:r>
              <a:rPr lang="sl-SI" sz="2800" dirty="0"/>
              <a:t>Župančičeve zbirke </a:t>
            </a:r>
            <a:r>
              <a:rPr lang="sl-SI" sz="2800" b="1" i="1" dirty="0">
                <a:solidFill>
                  <a:schemeClr val="accent6"/>
                </a:solidFill>
              </a:rPr>
              <a:t>Čaša </a:t>
            </a:r>
            <a:r>
              <a:rPr lang="sl-SI" sz="2800" b="1" i="1" dirty="0" smtClean="0">
                <a:solidFill>
                  <a:schemeClr val="accent6"/>
                </a:solidFill>
              </a:rPr>
              <a:t>opojnosti</a:t>
            </a:r>
            <a:endParaRPr lang="sl-SI" sz="2800" b="1" dirty="0">
              <a:solidFill>
                <a:schemeClr val="accent6"/>
              </a:solidFill>
            </a:endParaRPr>
          </a:p>
          <a:p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1619672" y="1988840"/>
            <a:ext cx="72008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>
            <a:off x="3779912" y="1916832"/>
            <a:ext cx="115212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05300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5144"/>
            <a:ext cx="1229607" cy="18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sl-SI" sz="2800" dirty="0" smtClean="0">
                <a:latin typeface="Calibri" pitchFamily="34" charset="0"/>
              </a:rPr>
              <a:t>Obdobje na Slovenskem, ko se pisatelji </a:t>
            </a:r>
            <a:r>
              <a:rPr lang="sl-SI" sz="2800" u="sng" dirty="0" smtClean="0">
                <a:latin typeface="Calibri" pitchFamily="34" charset="0"/>
              </a:rPr>
              <a:t>“uprejo realizmu”</a:t>
            </a:r>
            <a:r>
              <a:rPr lang="sl-SI" sz="2800" dirty="0" smtClean="0">
                <a:latin typeface="Calibri" pitchFamily="34" charset="0"/>
              </a:rPr>
              <a:t>, to je natančnemu </a:t>
            </a:r>
            <a:r>
              <a:rPr lang="sl-SI" sz="2800" smtClean="0">
                <a:latin typeface="Calibri" pitchFamily="34" charset="0"/>
              </a:rPr>
              <a:t>in </a:t>
            </a:r>
            <a:r>
              <a:rPr lang="sl-SI" sz="2800" smtClean="0">
                <a:latin typeface="Calibri" pitchFamily="34" charset="0"/>
              </a:rPr>
              <a:t>neosebnemu </a:t>
            </a:r>
            <a:r>
              <a:rPr lang="sl-SI" sz="2800" dirty="0" smtClean="0">
                <a:latin typeface="Calibri" pitchFamily="34" charset="0"/>
              </a:rPr>
              <a:t>opisovanju sveta.</a:t>
            </a:r>
            <a:endParaRPr lang="sl-SI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u="sng" dirty="0">
                <a:solidFill>
                  <a:schemeClr val="accent6"/>
                </a:solidFill>
              </a:rPr>
              <a:t>ZNAČILNOSTI</a:t>
            </a:r>
            <a:endParaRPr lang="sl-SI" sz="3600" dirty="0">
              <a:solidFill>
                <a:schemeClr val="accent6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Pesmi so v </a:t>
            </a:r>
            <a:r>
              <a:rPr lang="sl-SI" sz="2400" u="sng" dirty="0" smtClean="0"/>
              <a:t>svobodnem verzu</a:t>
            </a:r>
            <a:r>
              <a:rPr lang="sl-SI" sz="2400" dirty="0" smtClean="0"/>
              <a:t> (npr. verzi so lahko različno dolgi, ni treba, da so vsi v istem ritmu …) in </a:t>
            </a:r>
            <a:r>
              <a:rPr lang="sl-SI" sz="2400" u="sng" dirty="0" smtClean="0"/>
              <a:t>svobodne oblike</a:t>
            </a:r>
            <a:r>
              <a:rPr lang="sl-SI" sz="2400" dirty="0" smtClean="0"/>
              <a:t> (ne drži se nujno določene pesniške oblike, npr. soneta, balade, romance …), pogosti so zvočni učinki besed (</a:t>
            </a:r>
            <a:r>
              <a:rPr lang="sl-SI" sz="2400" dirty="0" err="1" smtClean="0"/>
              <a:t>podobnoglasje</a:t>
            </a:r>
            <a:r>
              <a:rPr lang="sl-SI" sz="2400" dirty="0" smtClean="0"/>
              <a:t>).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V pripovedništvu se pojavljata </a:t>
            </a:r>
            <a:r>
              <a:rPr lang="sl-SI" sz="2400" u="sng" dirty="0" smtClean="0"/>
              <a:t>čustvenost</a:t>
            </a:r>
            <a:r>
              <a:rPr lang="sl-SI" sz="2400" dirty="0" smtClean="0"/>
              <a:t> in </a:t>
            </a:r>
            <a:r>
              <a:rPr lang="sl-SI" sz="2400" u="sng" dirty="0" smtClean="0"/>
              <a:t>domišljija</a:t>
            </a:r>
            <a:r>
              <a:rPr lang="sl-SI" sz="2400" dirty="0" smtClean="0"/>
              <a:t>. Bolj priljubljene so </a:t>
            </a:r>
            <a:r>
              <a:rPr lang="sl-SI" sz="2400" u="sng" dirty="0" smtClean="0"/>
              <a:t>krajše pripovedne vrste</a:t>
            </a:r>
            <a:r>
              <a:rPr lang="sl-SI" sz="2400" dirty="0" smtClean="0"/>
              <a:t>: črtice, novele in povesti z </a:t>
            </a:r>
            <a:r>
              <a:rPr lang="sl-SI" sz="2400" dirty="0" err="1" smtClean="0"/>
              <a:t>ravnovrstnimi</a:t>
            </a:r>
            <a:r>
              <a:rPr lang="sl-SI" sz="2400" dirty="0" smtClean="0"/>
              <a:t> motivi in temami.</a:t>
            </a:r>
          </a:p>
          <a:p>
            <a:pPr>
              <a:lnSpc>
                <a:spcPct val="150000"/>
              </a:lnSpc>
              <a:buNone/>
            </a:pPr>
            <a:endParaRPr lang="sl-SI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1139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u="sng" dirty="0">
                <a:solidFill>
                  <a:schemeClr val="accent6"/>
                </a:solidFill>
              </a:rPr>
              <a:t>POMEN</a:t>
            </a:r>
            <a:endParaRPr lang="sl-SI" sz="3600" dirty="0">
              <a:solidFill>
                <a:schemeClr val="accent6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Slovenska literatura v tem času doseže svetovni </a:t>
            </a:r>
            <a:r>
              <a:rPr lang="sl-SI" sz="2400" dirty="0"/>
              <a:t>vrh v prozi</a:t>
            </a:r>
            <a:r>
              <a:rPr lang="sl-SI" sz="2400" dirty="0" smtClean="0"/>
              <a:t>, dramatiki </a:t>
            </a:r>
            <a:r>
              <a:rPr lang="sl-SI" sz="2400" dirty="0"/>
              <a:t>in </a:t>
            </a:r>
            <a:r>
              <a:rPr lang="sl-SI" sz="2400" dirty="0" smtClean="0"/>
              <a:t>poeziji.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4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2400" dirty="0" smtClean="0"/>
              <a:t>Cankar </a:t>
            </a:r>
            <a:r>
              <a:rPr lang="sl-SI" sz="2400" dirty="0"/>
              <a:t>in Župančič </a:t>
            </a:r>
            <a:r>
              <a:rPr lang="sl-SI" sz="2400" dirty="0" smtClean="0"/>
              <a:t>dokažeta mojstrstvo </a:t>
            </a:r>
            <a:r>
              <a:rPr lang="sl-SI" sz="2400" dirty="0"/>
              <a:t>v </a:t>
            </a:r>
            <a:r>
              <a:rPr lang="sl-SI" sz="2400" dirty="0" smtClean="0"/>
              <a:t>jeziku.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6961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sl-SI" sz="3600" b="1" u="sng" dirty="0" smtClean="0">
                <a:solidFill>
                  <a:schemeClr val="accent6"/>
                </a:solidFill>
              </a:rPr>
              <a:t>PREDSTAVNIKI</a:t>
            </a:r>
            <a:endParaRPr lang="sl-SI" sz="3600" dirty="0">
              <a:solidFill>
                <a:schemeClr val="accent6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sl-SI" sz="2800" b="1" dirty="0" smtClean="0">
                <a:solidFill>
                  <a:schemeClr val="accent6"/>
                </a:solidFill>
              </a:rPr>
              <a:t>Dragotin </a:t>
            </a:r>
            <a:r>
              <a:rPr lang="sl-SI" sz="2800" b="1" dirty="0">
                <a:solidFill>
                  <a:schemeClr val="accent6"/>
                </a:solidFill>
              </a:rPr>
              <a:t>KETTE</a:t>
            </a:r>
            <a:r>
              <a:rPr lang="sl-SI" sz="2800" dirty="0"/>
              <a:t>: pesnik, mladinski pisatelj                                                   </a:t>
            </a:r>
          </a:p>
          <a:p>
            <a:pPr lvl="0"/>
            <a:r>
              <a:rPr lang="sl-SI" sz="2800" b="1" dirty="0">
                <a:solidFill>
                  <a:schemeClr val="accent6"/>
                </a:solidFill>
              </a:rPr>
              <a:t>Josip MURN – ALEKSANDROV</a:t>
            </a:r>
            <a:r>
              <a:rPr lang="sl-SI" sz="2800" dirty="0"/>
              <a:t>: pesnik                         </a:t>
            </a:r>
            <a:endParaRPr lang="sl-SI" sz="2800" dirty="0" smtClean="0"/>
          </a:p>
          <a:p>
            <a:pPr lvl="0"/>
            <a:r>
              <a:rPr lang="sl-SI" sz="2800" b="1" dirty="0" smtClean="0">
                <a:solidFill>
                  <a:schemeClr val="accent6"/>
                </a:solidFill>
              </a:rPr>
              <a:t>Ivan </a:t>
            </a:r>
            <a:r>
              <a:rPr lang="sl-SI" sz="2800" b="1" dirty="0">
                <a:solidFill>
                  <a:schemeClr val="accent6"/>
                </a:solidFill>
              </a:rPr>
              <a:t>CANKAR</a:t>
            </a:r>
            <a:r>
              <a:rPr lang="sl-SI" sz="2800" dirty="0"/>
              <a:t>: pesnik, pisatelj, </a:t>
            </a:r>
            <a:r>
              <a:rPr lang="sl-SI" sz="2800" dirty="0" smtClean="0"/>
              <a:t>dramatik</a:t>
            </a:r>
            <a:endParaRPr lang="sl-SI" sz="2800" dirty="0"/>
          </a:p>
          <a:p>
            <a:pPr lvl="0"/>
            <a:r>
              <a:rPr lang="sl-SI" sz="2800" b="1" dirty="0">
                <a:solidFill>
                  <a:schemeClr val="accent6"/>
                </a:solidFill>
              </a:rPr>
              <a:t>Oton ŽUPANČIČ</a:t>
            </a:r>
            <a:r>
              <a:rPr lang="sl-SI" sz="2800" dirty="0"/>
              <a:t>: pesnik, dramatik  </a:t>
            </a:r>
            <a:r>
              <a:rPr lang="sl-SI" sz="2800" dirty="0" smtClean="0"/>
              <a:t>               </a:t>
            </a:r>
            <a:r>
              <a:rPr lang="sl-SI" sz="1800" i="1" dirty="0" smtClean="0"/>
              <a:t>                                                            </a:t>
            </a:r>
            <a:endParaRPr lang="sl-SI" sz="1800" i="1" dirty="0"/>
          </a:p>
          <a:p>
            <a:endParaRPr lang="sl-SI" dirty="0" smtClean="0"/>
          </a:p>
          <a:p>
            <a:endParaRPr lang="sl-SI" dirty="0" smtClean="0"/>
          </a:p>
          <a:p>
            <a:pPr lvl="0"/>
            <a:endParaRPr lang="sl-SI" dirty="0"/>
          </a:p>
          <a:p>
            <a:endParaRPr lang="sl-S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50415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50415"/>
            <a:ext cx="1905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3765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01" y="3926615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2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57108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800" b="1" dirty="0"/>
              <a:t>SOPOTNIKA MODERNE</a:t>
            </a:r>
            <a:r>
              <a:rPr lang="sl-SI" sz="2800" dirty="0"/>
              <a:t>:                                                       </a:t>
            </a:r>
          </a:p>
          <a:p>
            <a:r>
              <a:rPr lang="sl-SI" sz="2800" dirty="0"/>
              <a:t>Fran Saleški FINŽGAR                                               </a:t>
            </a:r>
          </a:p>
          <a:p>
            <a:pPr lvl="0"/>
            <a:r>
              <a:rPr lang="sl-SI" sz="2800" dirty="0"/>
              <a:t>Fran MILČINSKI</a:t>
            </a:r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01" y="548680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7898" r="8692" b="6725"/>
          <a:stretch/>
        </p:blipFill>
        <p:spPr bwMode="auto">
          <a:xfrm>
            <a:off x="6134297" y="3363341"/>
            <a:ext cx="1980000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36" y="980728"/>
            <a:ext cx="1714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34" y="4026830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31" y="3361825"/>
            <a:ext cx="1476984" cy="217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4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214</Words>
  <Application>Microsoft Office PowerPoint</Application>
  <PresentationFormat>Diaprojekcija na zaslonu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Berlin Sans FB Demi</vt:lpstr>
      <vt:lpstr>Calibri</vt:lpstr>
      <vt:lpstr>Officeova tema</vt:lpstr>
      <vt:lpstr>Devetošolka, devetošolec!</vt:lpstr>
      <vt:lpstr>MODERNA</vt:lpstr>
      <vt:lpstr>ČAS</vt:lpstr>
      <vt:lpstr>PowerPointova predstavitev</vt:lpstr>
      <vt:lpstr>ZNAČILNOSTI</vt:lpstr>
      <vt:lpstr>POMEN</vt:lpstr>
      <vt:lpstr>PREDSTAVNIKI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MODERNA</dc:title>
  <dc:creator>Uporabnik</dc:creator>
  <cp:lastModifiedBy>Nina</cp:lastModifiedBy>
  <cp:revision>34</cp:revision>
  <dcterms:created xsi:type="dcterms:W3CDTF">2014-01-17T19:31:49Z</dcterms:created>
  <dcterms:modified xsi:type="dcterms:W3CDTF">2020-03-29T17:34:53Z</dcterms:modified>
</cp:coreProperties>
</file>