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677334" y="2604654"/>
            <a:ext cx="8596668" cy="3394363"/>
          </a:xfrm>
        </p:spPr>
        <p:txBody>
          <a:bodyPr>
            <a:normAutofit/>
          </a:bodyPr>
          <a:lstStyle/>
          <a:p>
            <a:pPr algn="ctr"/>
            <a:r>
              <a:rPr lang="sl-SI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Ekspresionizem</a:t>
            </a:r>
            <a:br>
              <a:rPr lang="sl-SI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l-SI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80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53891"/>
          </a:xfrm>
        </p:spPr>
        <p:txBody>
          <a:bodyPr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sl-SI" b="1" dirty="0"/>
              <a:t>ZNAČILNOSTI </a:t>
            </a:r>
            <a:r>
              <a:rPr lang="sl-SI" b="1" dirty="0" smtClean="0"/>
              <a:t>EKSPRESIONIZMA</a:t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sz="3100" b="1" dirty="0" smtClean="0"/>
              <a:t>* </a:t>
            </a:r>
            <a:r>
              <a:rPr lang="sl-SI" altLang="sl-SI" sz="3100" dirty="0" smtClean="0"/>
              <a:t>Izhaja </a:t>
            </a:r>
            <a:r>
              <a:rPr lang="sl-SI" altLang="sl-SI" sz="3100" dirty="0"/>
              <a:t>iz besede </a:t>
            </a:r>
            <a:r>
              <a:rPr lang="sl-SI" altLang="sl-SI" sz="3100" i="1" dirty="0" err="1"/>
              <a:t>expressio</a:t>
            </a:r>
            <a:r>
              <a:rPr lang="sl-SI" altLang="sl-SI" sz="3100" dirty="0"/>
              <a:t> = iztis, izraz …</a:t>
            </a:r>
            <a:br>
              <a:rPr lang="sl-SI" altLang="sl-SI" sz="3100" dirty="0"/>
            </a:br>
            <a:r>
              <a:rPr lang="sl-SI" altLang="sl-SI" sz="3100" dirty="0" smtClean="0"/>
              <a:t>* Pesnik </a:t>
            </a:r>
            <a:r>
              <a:rPr lang="sl-SI" altLang="sl-SI" sz="3100" dirty="0"/>
              <a:t>v pesmi ne piše več vtisov (impresij), temveč iztise (ekspresije).</a:t>
            </a:r>
            <a:br>
              <a:rPr lang="sl-SI" altLang="sl-SI" sz="3100" dirty="0"/>
            </a:br>
            <a:r>
              <a:rPr lang="sl-SI" altLang="sl-SI" sz="3100" dirty="0" smtClean="0"/>
              <a:t>* Verzi </a:t>
            </a:r>
            <a:r>
              <a:rPr lang="sl-SI" altLang="sl-SI" sz="3100" dirty="0"/>
              <a:t>v pesmi niso ne opis ne vtis resničnosti. Gre za videnje, sliko, ki je nastala v pesniku, ne glede na resnični svet – za ekspresijo.</a:t>
            </a:r>
            <a:br>
              <a:rPr lang="sl-SI" altLang="sl-SI" sz="3100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974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8338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sl-SI" altLang="sl-SI"/>
              <a:t>Umetniki iščejo nasprotja stvarnosti: </a:t>
            </a:r>
            <a:r>
              <a:rPr lang="sl-SI" altLang="sl-SI" b="1"/>
              <a:t>novi človek, nova družba, bratstvo, čista človečnost, ljubezen. </a:t>
            </a:r>
            <a:br>
              <a:rPr lang="sl-SI" altLang="sl-SI" b="1"/>
            </a:br>
            <a:r>
              <a:rPr lang="sl-SI" altLang="sl-SI"/>
              <a:t>V umetnosti se pojavljajo ideje </a:t>
            </a:r>
            <a:r>
              <a:rPr lang="sl-SI" altLang="sl-SI" b="1"/>
              <a:t>kaosa, nereda </a:t>
            </a:r>
            <a:r>
              <a:rPr lang="sl-SI" altLang="sl-SI"/>
              <a:t>in </a:t>
            </a:r>
            <a:r>
              <a:rPr lang="sl-SI" altLang="sl-SI" b="1"/>
              <a:t>apokalipse</a:t>
            </a:r>
            <a:r>
              <a:rPr lang="sl-SI" altLang="sl-SI"/>
              <a:t>, </a:t>
            </a:r>
            <a:r>
              <a:rPr lang="sl-SI" altLang="sl-SI" b="1"/>
              <a:t>katastrofe</a:t>
            </a:r>
            <a:r>
              <a:rPr lang="sl-SI" altLang="sl-SI"/>
              <a:t>, ki pa je edina rešitev.</a:t>
            </a:r>
            <a:endParaRPr lang="sl-SI" altLang="sl-SI" dirty="0"/>
          </a:p>
        </p:txBody>
      </p:sp>
    </p:spTree>
    <p:extLst>
      <p:ext uri="{BB962C8B-B14F-4D97-AF65-F5344CB8AC3E}">
        <p14:creationId xmlns:p14="http://schemas.microsoft.com/office/powerpoint/2010/main" val="118643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35782"/>
          </a:xfrm>
        </p:spPr>
        <p:txBody>
          <a:bodyPr/>
          <a:lstStyle/>
          <a:p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dirty="0" smtClean="0"/>
              <a:t>Ekspresionistični </a:t>
            </a:r>
            <a:r>
              <a:rPr lang="sl-SI" altLang="sl-SI" dirty="0"/>
              <a:t>slog je poln </a:t>
            </a:r>
            <a:r>
              <a:rPr lang="sl-SI" altLang="sl-SI" b="1" dirty="0"/>
              <a:t>grozljivih podob, pretiravanj, skrajnosti, kontrastov, barv, ki prehajajo v simbole.</a:t>
            </a:r>
            <a:br>
              <a:rPr lang="sl-SI" altLang="sl-SI" b="1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5593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59927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defRPr/>
            </a:pP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Predstavniki ekspresionizma:</a:t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/>
              <a:t>Miran </a:t>
            </a:r>
            <a:r>
              <a:rPr lang="sl-SI" b="1" dirty="0"/>
              <a:t>Jarc, </a:t>
            </a:r>
            <a:r>
              <a:rPr lang="sl-SI" b="1" dirty="0" smtClean="0"/>
              <a:t>pesnik, Srečko Kosovel, Ivan </a:t>
            </a:r>
            <a:r>
              <a:rPr lang="sl-SI" b="1" dirty="0"/>
              <a:t>Pregelj, </a:t>
            </a:r>
            <a:r>
              <a:rPr lang="sl-SI" b="1" dirty="0" smtClean="0"/>
              <a:t>Slavko Grum, Marij Kogoj</a:t>
            </a:r>
            <a:r>
              <a:rPr lang="sl-SI" b="1" dirty="0"/>
              <a:t/>
            </a:r>
            <a:br>
              <a:rPr lang="sl-SI" b="1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576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43600"/>
          </a:xfrm>
        </p:spPr>
        <p:txBody>
          <a:bodyPr/>
          <a:lstStyle/>
          <a:p>
            <a:r>
              <a:rPr lang="sl-SI" dirty="0"/>
              <a:t>V slovenskem prostoru je najvidnejši predstavnik konstruktivizma pesnik </a:t>
            </a:r>
            <a:r>
              <a:rPr lang="sl-SI" b="1" dirty="0"/>
              <a:t>Srečko Kosovel,</a:t>
            </a:r>
            <a:r>
              <a:rPr lang="sl-SI" dirty="0"/>
              <a:t> ki je v zbirki </a:t>
            </a:r>
            <a:r>
              <a:rPr lang="sl-SI" i="1" u="sng" dirty="0"/>
              <a:t>Integrali</a:t>
            </a:r>
            <a:r>
              <a:rPr lang="sl-SI" dirty="0"/>
              <a:t> (1926) svoje pesmi formiral v obliki geometrijskih likov, matematičnih obrazcev, </a:t>
            </a:r>
            <a:r>
              <a:rPr lang="sl-SI" dirty="0" err="1"/>
              <a:t>izstriženih</a:t>
            </a:r>
            <a:r>
              <a:rPr lang="sl-SI" dirty="0"/>
              <a:t> črk </a:t>
            </a:r>
            <a:r>
              <a:rPr lang="sl-SI" dirty="0" smtClean="0"/>
              <a:t>ipd. 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45" y="4057073"/>
            <a:ext cx="40957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https://www.stanislav.si/wp-content/uploads/2018/09/kosovelKon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291" y="3657600"/>
            <a:ext cx="5182841" cy="3004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38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6774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sl-SI" b="1" dirty="0"/>
              <a:t>Istočasne umetniške smeri v svetu (in deloma pri nas</a:t>
            </a:r>
            <a:r>
              <a:rPr lang="sl-SI" b="1" dirty="0" smtClean="0"/>
              <a:t>):</a:t>
            </a:r>
            <a:br>
              <a:rPr lang="sl-SI" b="1" dirty="0" smtClean="0"/>
            </a:br>
            <a:r>
              <a:rPr lang="sl-SI" b="1" dirty="0" smtClean="0"/>
              <a:t>* </a:t>
            </a:r>
            <a:r>
              <a:rPr lang="sl-SI" altLang="sl-SI" b="1" dirty="0" smtClean="0"/>
              <a:t>dadaizem</a:t>
            </a:r>
            <a:r>
              <a:rPr lang="sl-SI" altLang="sl-SI" b="1" dirty="0"/>
              <a:t/>
            </a:r>
            <a:br>
              <a:rPr lang="sl-SI" altLang="sl-SI" b="1" dirty="0"/>
            </a:br>
            <a:r>
              <a:rPr lang="sl-SI" altLang="sl-SI" b="1" dirty="0" smtClean="0"/>
              <a:t>* konstruktivizem </a:t>
            </a: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b="1" dirty="0" smtClean="0"/>
              <a:t>* nadrealizem </a:t>
            </a:r>
            <a:r>
              <a:rPr lang="sl-SI" altLang="sl-SI" dirty="0"/>
              <a:t/>
            </a:r>
            <a:br>
              <a:rPr lang="sl-SI" altLang="sl-SI" dirty="0"/>
            </a:br>
            <a:r>
              <a:rPr lang="sl-SI" altLang="sl-SI" dirty="0" smtClean="0"/>
              <a:t>* </a:t>
            </a:r>
            <a:r>
              <a:rPr lang="sl-SI" altLang="sl-SI" b="1" dirty="0" smtClean="0"/>
              <a:t>futurizem</a:t>
            </a:r>
            <a:r>
              <a:rPr lang="sl-SI" altLang="sl-SI" b="1" dirty="0"/>
              <a:t/>
            </a:r>
            <a:br>
              <a:rPr lang="sl-SI" altLang="sl-SI" b="1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1555507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66</Words>
  <Application>Microsoft Office PowerPoint</Application>
  <PresentationFormat>Širokozaslonsko</PresentationFormat>
  <Paragraphs>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Gladko</vt:lpstr>
      <vt:lpstr>Ekspresionizem </vt:lpstr>
      <vt:lpstr>ZNAČILNOSTI EKSPRESIONIZMA  * Izhaja iz besede expressio = iztis, izraz … * Pesnik v pesmi ne piše več vtisov (impresij), temveč iztise (ekspresije). * Verzi v pesmi niso ne opis ne vtis resničnosti. Gre za videnje, sliko, ki je nastala v pesniku, ne glede na resnični svet – za ekspresijo. </vt:lpstr>
      <vt:lpstr>Umetniki iščejo nasprotja stvarnosti: novi človek, nova družba, bratstvo, čista človečnost, ljubezen.  V umetnosti se pojavljajo ideje kaosa, nereda in apokalipse, katastrofe, ki pa je edina rešitev.</vt:lpstr>
      <vt:lpstr>  Ekspresionistični slog je poln grozljivih podob, pretiravanj, skrajnosti, kontrastov, barv, ki prehajajo v simbole. </vt:lpstr>
      <vt:lpstr> Predstavniki ekspresionizma:  Miran Jarc, pesnik, Srečko Kosovel, Ivan Pregelj, Slavko Grum, Marij Kogoj </vt:lpstr>
      <vt:lpstr>V slovenskem prostoru je najvidnejši predstavnik konstruktivizma pesnik Srečko Kosovel, ki je v zbirki Integrali (1926) svoje pesmi formiral v obliki geometrijskih likov, matematičnih obrazcev, izstriženih črk ipd.  </vt:lpstr>
      <vt:lpstr>Istočasne umetniške smeri v svetu (in deloma pri nas): * dadaizem * konstruktivizem  * nadrealizem  * futurizem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Ekspresionizem</dc:title>
  <dc:creator>uporabnik</dc:creator>
  <cp:lastModifiedBy>uporabnik</cp:lastModifiedBy>
  <cp:revision>2</cp:revision>
  <dcterms:created xsi:type="dcterms:W3CDTF">2020-05-09T08:13:24Z</dcterms:created>
  <dcterms:modified xsi:type="dcterms:W3CDTF">2020-05-09T08:23:38Z</dcterms:modified>
</cp:coreProperties>
</file>